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3" r:id="rId3"/>
    <p:sldId id="265" r:id="rId4"/>
    <p:sldId id="264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0" autoAdjust="0"/>
    <p:restoredTop sz="94660"/>
  </p:normalViewPr>
  <p:slideViewPr>
    <p:cSldViewPr snapToGrid="0">
      <p:cViewPr varScale="1">
        <p:scale>
          <a:sx n="62" d="100"/>
          <a:sy n="62" d="100"/>
        </p:scale>
        <p:origin x="72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3/19/2015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dcard.org/downloads/formatter_4/eula_windows/" TargetMode="External"/><Relationship Id="rId2" Type="http://schemas.openxmlformats.org/officeDocument/2006/relationships/hyperlink" Target="http://www.raspberrypi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7-zip.org/" TargetMode="External"/><Relationship Id="rId5" Type="http://schemas.openxmlformats.org/officeDocument/2006/relationships/hyperlink" Target="http://unetbootin.sourceforge.net/" TargetMode="External"/><Relationship Id="rId4" Type="http://schemas.openxmlformats.org/officeDocument/2006/relationships/hyperlink" Target="http://www.raspberrypi.org/downloads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structables.com/id/Raspberry-Pi-Remote-For-Free/" TargetMode="External"/><Relationship Id="rId2" Type="http://schemas.openxmlformats.org/officeDocument/2006/relationships/hyperlink" Target="http://makezine.com/projects/browse-anonymously-with-a-diy-raspberry-pi-vpntor-router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nstructables.com/id/Go-Online-without-Getting-Snooped-Tor-The-Onion-/" TargetMode="External"/><Relationship Id="rId5" Type="http://schemas.openxmlformats.org/officeDocument/2006/relationships/hyperlink" Target="http://www.instructables.com/id/Raspberry-Pi-Tor-relay/" TargetMode="External"/><Relationship Id="rId4" Type="http://schemas.openxmlformats.org/officeDocument/2006/relationships/hyperlink" Target="http://www.instructables.com/id/MAMEFrame-The-battery-powered-MAME-syste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Single Board Computers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Are you on the right airplane?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7228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Random Access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Presentation (hopefully every month)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More project discussion, questions and answers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2626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 You Need to Get 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Raspberry Pi Model B – all Pi B’s have Ethernet so there is more opportunity for fun.</a:t>
            </a:r>
          </a:p>
          <a:p>
            <a:r>
              <a:rPr lang="en-US" dirty="0" smtClean="0"/>
              <a:t>USB keyboard and mouse – use spares from your last desktop machine (PS/2 to USB adapter did not work for me)</a:t>
            </a:r>
          </a:p>
          <a:p>
            <a:r>
              <a:rPr lang="en-US" dirty="0" smtClean="0"/>
              <a:t>SD Card – recommended at least 4 GB. Newer Pi’s use micro-SD (caveat emptor); be sure you have whatever adapter or card reader is needed for your computer.</a:t>
            </a:r>
          </a:p>
          <a:p>
            <a:r>
              <a:rPr lang="en-US" dirty="0" smtClean="0"/>
              <a:t>Power Supply – 5 volts, 2 amps recommended; micro USB connector (same as all recent phones (except Apple, of course). A muscular USB hub can be your power source. That old cell phone wall wart is probably too anemic.</a:t>
            </a:r>
          </a:p>
          <a:p>
            <a:r>
              <a:rPr lang="en-US" dirty="0" smtClean="0"/>
              <a:t>Initial investment should be less than $50.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17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Tools You Will Need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Raspberry Pi website</a:t>
            </a:r>
            <a:r>
              <a:rPr lang="en-US" dirty="0" smtClean="0"/>
              <a:t> – Information and basic downloads</a:t>
            </a:r>
          </a:p>
          <a:p>
            <a:r>
              <a:rPr lang="en-US" dirty="0" smtClean="0">
                <a:hlinkClick r:id="rId3"/>
              </a:rPr>
              <a:t>SD </a:t>
            </a:r>
            <a:r>
              <a:rPr lang="en-US" dirty="0">
                <a:hlinkClick r:id="rId3"/>
              </a:rPr>
              <a:t>Card </a:t>
            </a:r>
            <a:r>
              <a:rPr lang="en-US" dirty="0" smtClean="0">
                <a:hlinkClick r:id="rId3"/>
              </a:rPr>
              <a:t>Formatter</a:t>
            </a:r>
            <a:r>
              <a:rPr lang="en-US" dirty="0" smtClean="0"/>
              <a:t> – reformates an SD card recovering “lost” capacity.</a:t>
            </a:r>
          </a:p>
          <a:p>
            <a:r>
              <a:rPr lang="en-US" dirty="0" smtClean="0"/>
              <a:t>An operating system. To get started, there is </a:t>
            </a:r>
            <a:r>
              <a:rPr lang="en-US" dirty="0">
                <a:hlinkClick r:id="rId4"/>
              </a:rPr>
              <a:t>NOOBS</a:t>
            </a:r>
            <a:r>
              <a:rPr lang="en-US" dirty="0"/>
              <a:t> (New Out Of the Box </a:t>
            </a:r>
            <a:r>
              <a:rPr lang="en-US" dirty="0" smtClean="0"/>
              <a:t>Software), a way to try several OS’s with one download.</a:t>
            </a:r>
          </a:p>
          <a:p>
            <a:r>
              <a:rPr lang="en-US" dirty="0" err="1" smtClean="0">
                <a:hlinkClick r:id="rId5"/>
              </a:rPr>
              <a:t>UNet</a:t>
            </a:r>
            <a:r>
              <a:rPr lang="en-US" dirty="0" smtClean="0">
                <a:hlinkClick r:id="rId5"/>
              </a:rPr>
              <a:t> Boot Installer</a:t>
            </a:r>
            <a:r>
              <a:rPr lang="en-US" dirty="0" smtClean="0"/>
              <a:t> – Creates bootable SD cards from ISO files.</a:t>
            </a:r>
          </a:p>
          <a:p>
            <a:r>
              <a:rPr lang="en-US" dirty="0" smtClean="0">
                <a:hlinkClick r:id="rId6"/>
              </a:rPr>
              <a:t>7-zip</a:t>
            </a:r>
            <a:r>
              <a:rPr lang="en-US" dirty="0" smtClean="0"/>
              <a:t> – Opens gnu zipped archive files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798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b="1" dirty="0">
                <a:hlinkClick r:id="rId2"/>
              </a:rPr>
              <a:t>Browse Anonymously with a DIY Raspberry Pi VPN/TOR </a:t>
            </a:r>
            <a:r>
              <a:rPr lang="en-US" sz="2800" b="1" dirty="0" smtClean="0">
                <a:hlinkClick r:id="rId2"/>
              </a:rPr>
              <a:t>Router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b="1" dirty="0">
                <a:hlinkClick r:id="rId3"/>
              </a:rPr>
              <a:t>Raspberry Pi Remote For Free!</a:t>
            </a:r>
            <a:endParaRPr lang="en-US" sz="2800" b="1" dirty="0"/>
          </a:p>
          <a:p>
            <a:pPr marL="514350" indent="-514350">
              <a:buFont typeface="+mj-lt"/>
              <a:buAutoNum type="arabicPeriod"/>
            </a:pPr>
            <a:r>
              <a:rPr lang="en-US" sz="2800" b="1" dirty="0" err="1">
                <a:hlinkClick r:id="rId4"/>
              </a:rPr>
              <a:t>MAMEFrame</a:t>
            </a:r>
            <a:r>
              <a:rPr lang="en-US" sz="2800" b="1" dirty="0">
                <a:hlinkClick r:id="rId4"/>
              </a:rPr>
              <a:t> - The battery-powered MAME system</a:t>
            </a:r>
            <a:endParaRPr lang="en-US" sz="2800" b="1" dirty="0"/>
          </a:p>
          <a:p>
            <a:pPr marL="514350" indent="-514350">
              <a:buFont typeface="+mj-lt"/>
              <a:buAutoNum type="arabicPeriod"/>
            </a:pPr>
            <a:r>
              <a:rPr lang="en-US" sz="2800" b="1" dirty="0">
                <a:hlinkClick r:id="rId5"/>
              </a:rPr>
              <a:t>Raspberry Pi Tor </a:t>
            </a:r>
            <a:r>
              <a:rPr lang="en-US" sz="2800" b="1" dirty="0" smtClean="0">
                <a:hlinkClick r:id="rId5"/>
              </a:rPr>
              <a:t>relay</a:t>
            </a:r>
            <a:endParaRPr lang="en-US" sz="2800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b="1" dirty="0">
                <a:hlinkClick r:id="rId6"/>
              </a:rPr>
              <a:t>Go Online without Getting Snooped: Tor (The Onion Router</a:t>
            </a:r>
            <a:r>
              <a:rPr lang="en-US" sz="2800" b="1" dirty="0" smtClean="0">
                <a:hlinkClick r:id="rId6"/>
              </a:rPr>
              <a:t>)</a:t>
            </a:r>
            <a:endParaRPr lang="en-US" sz="2800" b="1" dirty="0"/>
          </a:p>
          <a:p>
            <a:pPr marL="514350" indent="-514350">
              <a:buFont typeface="+mj-lt"/>
              <a:buAutoNum type="arabicPeriod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384489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2013</TotalTime>
  <Words>246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Tw Cen MT</vt:lpstr>
      <vt:lpstr>Circuit</vt:lpstr>
      <vt:lpstr>Single Board Computers</vt:lpstr>
      <vt:lpstr>Meeting Agenda</vt:lpstr>
      <vt:lpstr>Hardware You Need to Get Started</vt:lpstr>
      <vt:lpstr>Tools You Will Need</vt:lpstr>
      <vt:lpstr>Some Projects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Single Board Computers</dc:title>
  <dc:creator>Jim Scheef</dc:creator>
  <cp:lastModifiedBy>Jim Scheef</cp:lastModifiedBy>
  <cp:revision>44</cp:revision>
  <dcterms:created xsi:type="dcterms:W3CDTF">2015-01-09T17:49:00Z</dcterms:created>
  <dcterms:modified xsi:type="dcterms:W3CDTF">2015-03-19T21:45:56Z</dcterms:modified>
</cp:coreProperties>
</file>